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mp3" ContentType="audi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5459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8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959F0-8855-014E-B6EB-8577452E9E30}" type="datetimeFigureOut">
              <a:rPr lang="en-US" smtClean="0"/>
              <a:t>3/3/15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D9B1F0-B26B-974A-B494-91C467307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1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9B1F0-B26B-974A-B494-91C467307A1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4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495800"/>
            <a:ext cx="7620000" cy="990600"/>
          </a:xfrm>
        </p:spPr>
        <p:txBody>
          <a:bodyPr vert="horz"/>
          <a:lstStyle>
            <a:lvl1pPr>
              <a:defRPr sz="4400" i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0" y="5486400"/>
            <a:ext cx="6096000" cy="533400"/>
          </a:xfrm>
        </p:spPr>
        <p:txBody>
          <a:bodyPr/>
          <a:lstStyle>
            <a:lvl1pPr marL="0" indent="0">
              <a:buFontTx/>
              <a:buNone/>
              <a:defRPr sz="2800" i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C274C-A7E7-4692-A99F-29BA76ADF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953D5-30B5-4312-BFF9-9C7C3D50A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990600"/>
            <a:ext cx="1752600" cy="495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990600"/>
            <a:ext cx="51054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A24CE-CC5E-42F1-A172-1293C8E4F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34A5D-9418-4D54-AB94-F5066EB5F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2CE90-91F8-4956-8EFC-013EA429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0" y="1143000"/>
            <a:ext cx="2819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143000"/>
            <a:ext cx="2819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A5EA1-85CD-4A5F-8654-D1520B29C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D4D9B-947E-4148-9DD7-737DB71F41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6FE72-4DD7-4044-9E90-85B6D69052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9A75-4C59-4154-B6C5-707748407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1F575-989B-4EC4-8CAA-464D97F0D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B413E-BE83-4D14-8E5B-A08A4E50A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990600"/>
            <a:ext cx="106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143000"/>
            <a:ext cx="5791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511B430C-EBB6-4E4B-8A8D-30C5BE0B2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5" Type="http://schemas.openxmlformats.org/officeDocument/2006/relationships/image" Target="../media/image8.png"/><Relationship Id="rId1" Type="http://schemas.microsoft.com/office/2007/relationships/media" Target="../media/media5.mp3"/><Relationship Id="rId2" Type="http://schemas.openxmlformats.org/officeDocument/2006/relationships/audio" Target="../media/media5.mp3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1" Type="http://schemas.microsoft.com/office/2007/relationships/media" Target="../media/media2.mp3"/><Relationship Id="rId2" Type="http://schemas.openxmlformats.org/officeDocument/2006/relationships/audio" Target="../media/media2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1" Type="http://schemas.microsoft.com/office/2007/relationships/media" Target="../media/media3.mp3"/><Relationship Id="rId2" Type="http://schemas.openxmlformats.org/officeDocument/2006/relationships/audio" Target="../media/media3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1" Type="http://schemas.microsoft.com/office/2007/relationships/media" Target="../media/media4.mp3"/><Relationship Id="rId2" Type="http://schemas.openxmlformats.org/officeDocument/2006/relationships/audio" Target="../media/media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Spatial Inequality in Mexico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9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09 Interview 4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5275" y="5226050"/>
            <a:ext cx="812800" cy="812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0" y="228600"/>
            <a:ext cx="4312514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94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7400"/>
            <a:ext cx="9144000" cy="526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94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Discussing the Survey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What was the most interesting part of your visits?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What surprised you most when completing the survey in each neighborhood?  What didn’t surprise you?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What do you think causes spatial inequality in Mexico City?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Does life in Mexico City have to be this way?  If not, who is responsible for changing it?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Is spatial inequality fair?  Does where people live determine how they will live?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What about life in Mexico City seems similar to or different from life in your own community?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Assessing Your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Complete the Mastering the Content worksheet.  You need to do this without your book or notes!</a:t>
            </a:r>
          </a:p>
          <a:p>
            <a:pPr eaLnBrk="1" hangingPunct="1">
              <a:buFontTx/>
              <a:buNone/>
              <a:defRPr/>
            </a:pPr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pPr eaLnBrk="1" hangingPunct="1"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Postcard Assignment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</a:rPr>
              <a:t>Follow the directions on your worksheet carefully.  (Each question is worth points!)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</a:rPr>
              <a:t>On your half sheet of paper, create a postcard.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One side should include a sketch or slogan that reflects the neighborhoods you are comparing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The other side should include your letter to a friend.  See directions on your worksheet!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Students will be able to: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Use the case study of Mexico city to identify and describe causes and effects of spatial inequality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Evaluate impacts of spatial inequality on urban areas and the earth’s systems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Terms and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What is a good definition of: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Urbanization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Spatial inequality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Standard of living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What are some indicators of a high standard of living?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What are some indicators of a low standard of living?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</a:rPr>
              <a:t>Think of a city (besides Denver) that you have visited and draw some sketches of things you remember from there.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</a:rPr>
              <a:t>What were the best and worst characteristics of this city?  Why?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</a:rPr>
              <a:t>What do you know about Mexico City?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Reading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We will be working out of Ch. 9 &amp; making observations about pictures and data, and listening to interviews.  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FOLLOW DIRECTIONS VERY CAREFULLY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Mexico City</a:t>
            </a:r>
            <a:endParaRPr lang="en-US" dirty="0"/>
          </a:p>
        </p:txBody>
      </p:sp>
      <p:pic>
        <p:nvPicPr>
          <p:cNvPr id="4" name="05 Welcome to Mexico Cit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9000" y="5257800"/>
            <a:ext cx="812800" cy="81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7400" y="1066800"/>
            <a:ext cx="5566271" cy="377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58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06 Interview 1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4600" y="5181600"/>
            <a:ext cx="812800" cy="812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457200"/>
            <a:ext cx="4289188" cy="548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17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5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07 Interview 2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5181600"/>
            <a:ext cx="812800" cy="81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0" y="304800"/>
            <a:ext cx="4331208" cy="583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44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08 Interview 3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4600" y="5181600"/>
            <a:ext cx="812800" cy="81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0" y="-762000"/>
            <a:ext cx="50657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208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patial Inequality in Mexico City P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C0C0C0"/>
        </a:dk1>
        <a:lt1>
          <a:srgbClr val="FFFFD9"/>
        </a:lt1>
        <a:dk2>
          <a:srgbClr val="E5F97F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A4A4A4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Spatial Inequality in Mexico City PP</Template>
  <TotalTime>42</TotalTime>
  <Words>337</Words>
  <Application>Microsoft Macintosh PowerPoint</Application>
  <PresentationFormat>On-screen Show (4:3)</PresentationFormat>
  <Paragraphs>36</Paragraphs>
  <Slides>14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Spatial Inequality in Mexico City PP</vt:lpstr>
      <vt:lpstr>Spatial Inequality in Mexico</vt:lpstr>
      <vt:lpstr>Objective</vt:lpstr>
      <vt:lpstr>Key Terms and Concepts</vt:lpstr>
      <vt:lpstr>Preview</vt:lpstr>
      <vt:lpstr>Reading Notes</vt:lpstr>
      <vt:lpstr>Welcome to Mexico City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Discussing the Survey Results</vt:lpstr>
      <vt:lpstr>Assessing Your Learning</vt:lpstr>
      <vt:lpstr>Postcard Assignment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Spatial Inequality in Mexico</dc:title>
  <dc:subject/>
  <dc:creator>rstutzm</dc:creator>
  <cp:keywords/>
  <dc:description/>
  <cp:lastModifiedBy>Jon  Poole</cp:lastModifiedBy>
  <cp:revision>5</cp:revision>
  <cp:lastPrinted>1601-01-01T00:00:00Z</cp:lastPrinted>
  <dcterms:created xsi:type="dcterms:W3CDTF">2010-11-30T18:40:03Z</dcterms:created>
  <dcterms:modified xsi:type="dcterms:W3CDTF">2015-03-03T21:34:33Z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TC010900241033</vt:lpwstr>
  </property>
</Properties>
</file>